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02e35040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b02e3504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Usage-based pricing model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2015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