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Relationship Id="rId13" Type="http://schemas.openxmlformats.org/officeDocument/2006/relationships/image" Target="../media/image12.png"/><Relationship Id="rId14" Type="http://schemas.openxmlformats.org/officeDocument/2006/relationships/image" Target="../media/image13.png"/><Relationship Id="rId15" Type="http://schemas.openxmlformats.org/officeDocument/2006/relationships/image" Target="../media/image14.png"/><Relationship Id="rId16" Type="http://schemas.openxmlformats.org/officeDocument/2006/relationships/image" Target="../media/image15.png"/><Relationship Id="rId17" Type="http://schemas.openxmlformats.org/officeDocument/2006/relationships/image" Target="../media/image16.png"/><Relationship Id="rId18" Type="http://schemas.openxmlformats.org/officeDocument/2006/relationships/image" Target="../media/image17.png"/><Relationship Id="rId19" Type="http://schemas.openxmlformats.org/officeDocument/2006/relationships/image" Target="../media/image18.png"/><Relationship Id="rId20" Type="http://schemas.openxmlformats.org/officeDocument/2006/relationships/image" Target="../media/image19.png"/><Relationship Id="rId21" Type="http://schemas.openxmlformats.org/officeDocument/2006/relationships/image" Target="../media/image20.png"/><Relationship Id="rId22" Type="http://schemas.openxmlformats.org/officeDocument/2006/relationships/image" Target="../media/image21.png"/><Relationship Id="rId23" Type="http://schemas.openxmlformats.org/officeDocument/2006/relationships/image" Target="../media/image22.png"/><Relationship Id="rId24" Type="http://schemas.openxmlformats.org/officeDocument/2006/relationships/image" Target="../media/image23.png"/><Relationship Id="rId25" Type="http://schemas.openxmlformats.org/officeDocument/2006/relationships/image" Target="../media/image24.png"/><Relationship Id="rId26" Type="http://schemas.openxmlformats.org/officeDocument/2006/relationships/image" Target="../media/image25.png"/><Relationship Id="rId27" Type="http://schemas.openxmlformats.org/officeDocument/2006/relationships/image" Target="../media/image26.png"/><Relationship Id="rId28" Type="http://schemas.openxmlformats.org/officeDocument/2006/relationships/image" Target="../media/image27.png"/><Relationship Id="rId29" Type="http://schemas.openxmlformats.org/officeDocument/2006/relationships/image" Target="../media/image28.png"/><Relationship Id="rId30" Type="http://schemas.openxmlformats.org/officeDocument/2006/relationships/image" Target="../media/image29.png"/><Relationship Id="rId31" Type="http://schemas.openxmlformats.org/officeDocument/2006/relationships/image" Target="../media/image30.png"/><Relationship Id="rId32" Type="http://schemas.openxmlformats.org/officeDocument/2006/relationships/image" Target="../media/image31.png"/><Relationship Id="rId33" Type="http://schemas.openxmlformats.org/officeDocument/2006/relationships/image" Target="../media/image32.png"/><Relationship Id="rId34" Type="http://schemas.openxmlformats.org/officeDocument/2006/relationships/image" Target="../media/image33.png"/><Relationship Id="rId35" Type="http://schemas.openxmlformats.org/officeDocument/2006/relationships/image" Target="../media/image34.png"/><Relationship Id="rId36" Type="http://schemas.openxmlformats.org/officeDocument/2006/relationships/image" Target="../media/image35.png"/><Relationship Id="rId37" Type="http://schemas.openxmlformats.org/officeDocument/2006/relationships/image" Target="../media/image36.png"/><Relationship Id="rId38" Type="http://schemas.openxmlformats.org/officeDocument/2006/relationships/image" Target="../media/image37.png"/><Relationship Id="rId39" Type="http://schemas.openxmlformats.org/officeDocument/2006/relationships/image" Target="../media/image38.png"/><Relationship Id="rId40" Type="http://schemas.openxmlformats.org/officeDocument/2006/relationships/image" Target="../media/image39.png"/><Relationship Id="rId41" Type="http://schemas.openxmlformats.org/officeDocument/2006/relationships/image" Target="../media/image40.png"/><Relationship Id="rId42" Type="http://schemas.openxmlformats.org/officeDocument/2006/relationships/image" Target="../media/image41.png"/><Relationship Id="rId43" Type="http://schemas.openxmlformats.org/officeDocument/2006/relationships/image" Target="../media/image42.png"/><Relationship Id="rId44" Type="http://schemas.openxmlformats.org/officeDocument/2006/relationships/image" Target="../media/image43.png"/><Relationship Id="rId45" Type="http://schemas.openxmlformats.org/officeDocument/2006/relationships/image" Target="../media/image44.png"/><Relationship Id="rId46" Type="http://schemas.openxmlformats.org/officeDocument/2006/relationships/image" Target="../media/image45.png"/><Relationship Id="rId47" Type="http://schemas.openxmlformats.org/officeDocument/2006/relationships/image" Target="../media/image46.png"/><Relationship Id="rId48" Type="http://schemas.openxmlformats.org/officeDocument/2006/relationships/image" Target="../media/image47.png"/><Relationship Id="rId49" Type="http://schemas.openxmlformats.org/officeDocument/2006/relationships/image" Target="../media/image48.png"/><Relationship Id="rId50" Type="http://schemas.openxmlformats.org/officeDocument/2006/relationships/image" Target="../media/image49.png"/><Relationship Id="rId51" Type="http://schemas.openxmlformats.org/officeDocument/2006/relationships/image" Target="../media/image50.png"/><Relationship Id="rId52" Type="http://schemas.openxmlformats.org/officeDocument/2006/relationships/image" Target="../media/image51.png"/><Relationship Id="rId53" Type="http://schemas.openxmlformats.org/officeDocument/2006/relationships/image" Target="../media/image52.png"/><Relationship Id="rId54" Type="http://schemas.openxmlformats.org/officeDocument/2006/relationships/image" Target="../media/image53.png"/><Relationship Id="rId55" Type="http://schemas.openxmlformats.org/officeDocument/2006/relationships/image" Target="../media/image54.png"/><Relationship Id="rId56" Type="http://schemas.openxmlformats.org/officeDocument/2006/relationships/image" Target="../media/image55.png"/><Relationship Id="rId57" Type="http://schemas.openxmlformats.org/officeDocument/2006/relationships/image" Target="../media/image56.png"/><Relationship Id="rId58" Type="http://schemas.openxmlformats.org/officeDocument/2006/relationships/image" Target="../media/image57.png"/><Relationship Id="rId59" Type="http://schemas.openxmlformats.org/officeDocument/2006/relationships/image" Target="../media/image58.png"/><Relationship Id="rId60" Type="http://schemas.openxmlformats.org/officeDocument/2006/relationships/image" Target="../media/image59.png"/><Relationship Id="rId61" Type="http://schemas.openxmlformats.org/officeDocument/2006/relationships/image" Target="../media/image60.png"/><Relationship Id="rId62" Type="http://schemas.openxmlformats.org/officeDocument/2006/relationships/image" Target="../media/image61.png"/><Relationship Id="rId63" Type="http://schemas.openxmlformats.org/officeDocument/2006/relationships/image" Target="../media/image62.png"/><Relationship Id="rId64" Type="http://schemas.openxmlformats.org/officeDocument/2006/relationships/image" Target="../media/image63.png"/><Relationship Id="rId65" Type="http://schemas.openxmlformats.org/officeDocument/2006/relationships/image" Target="../media/image64.png"/><Relationship Id="rId66" Type="http://schemas.openxmlformats.org/officeDocument/2006/relationships/image" Target="../media/image65.png"/><Relationship Id="rId67" Type="http://schemas.openxmlformats.org/officeDocument/2006/relationships/image" Target="../media/image66.png"/><Relationship Id="rId68" Type="http://schemas.openxmlformats.org/officeDocument/2006/relationships/image" Target="../media/image67.png"/><Relationship Id="rId69" Type="http://schemas.openxmlformats.org/officeDocument/2006/relationships/image" Target="../media/image68.png"/><Relationship Id="rId70" Type="http://schemas.openxmlformats.org/officeDocument/2006/relationships/image" Target="../media/image69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0.png"/><Relationship Id="rId3" Type="http://schemas.openxmlformats.org/officeDocument/2006/relationships/image" Target="../media/image71.png"/><Relationship Id="rId4" Type="http://schemas.openxmlformats.org/officeDocument/2006/relationships/image" Target="../media/image72.png"/><Relationship Id="rId5" Type="http://schemas.openxmlformats.org/officeDocument/2006/relationships/image" Target="../media/image73.png"/><Relationship Id="rId6" Type="http://schemas.openxmlformats.org/officeDocument/2006/relationships/image" Target="../media/image74.png"/><Relationship Id="rId7" Type="http://schemas.openxmlformats.org/officeDocument/2006/relationships/image" Target="../media/image75.png"/><Relationship Id="rId8" Type="http://schemas.openxmlformats.org/officeDocument/2006/relationships/image" Target="../media/image76.png"/><Relationship Id="rId9" Type="http://schemas.openxmlformats.org/officeDocument/2006/relationships/image" Target="../media/image77.png"/><Relationship Id="rId10" Type="http://schemas.openxmlformats.org/officeDocument/2006/relationships/image" Target="../media/image78.png"/><Relationship Id="rId11" Type="http://schemas.openxmlformats.org/officeDocument/2006/relationships/image" Target="../media/image79.png"/><Relationship Id="rId12" Type="http://schemas.openxmlformats.org/officeDocument/2006/relationships/image" Target="../media/image80.png"/><Relationship Id="rId13" Type="http://schemas.openxmlformats.org/officeDocument/2006/relationships/image" Target="../media/image81.png"/><Relationship Id="rId14" Type="http://schemas.openxmlformats.org/officeDocument/2006/relationships/image" Target="../media/image82.png"/><Relationship Id="rId15" Type="http://schemas.openxmlformats.org/officeDocument/2006/relationships/image" Target="../media/image83.png"/><Relationship Id="rId16" Type="http://schemas.openxmlformats.org/officeDocument/2006/relationships/image" Target="../media/image84.png"/><Relationship Id="rId17" Type="http://schemas.openxmlformats.org/officeDocument/2006/relationships/image" Target="../media/image85.png"/><Relationship Id="rId18" Type="http://schemas.openxmlformats.org/officeDocument/2006/relationships/image" Target="../media/image86.png"/><Relationship Id="rId19" Type="http://schemas.openxmlformats.org/officeDocument/2006/relationships/image" Target="../media/image87.png"/><Relationship Id="rId20" Type="http://schemas.openxmlformats.org/officeDocument/2006/relationships/image" Target="../media/image88.png"/><Relationship Id="rId21" Type="http://schemas.openxmlformats.org/officeDocument/2006/relationships/image" Target="../media/image89.png"/><Relationship Id="rId22" Type="http://schemas.openxmlformats.org/officeDocument/2006/relationships/image" Target="../media/image90.png"/><Relationship Id="rId23" Type="http://schemas.openxmlformats.org/officeDocument/2006/relationships/image" Target="../media/image91.png"/><Relationship Id="rId24" Type="http://schemas.openxmlformats.org/officeDocument/2006/relationships/image" Target="../media/image92.png"/><Relationship Id="rId25" Type="http://schemas.openxmlformats.org/officeDocument/2006/relationships/image" Target="../media/image93.png"/><Relationship Id="rId26" Type="http://schemas.openxmlformats.org/officeDocument/2006/relationships/image" Target="../media/image94.png"/><Relationship Id="rId27" Type="http://schemas.openxmlformats.org/officeDocument/2006/relationships/image" Target="../media/image95.png"/><Relationship Id="rId28" Type="http://schemas.openxmlformats.org/officeDocument/2006/relationships/image" Target="../media/image96.png"/><Relationship Id="rId29" Type="http://schemas.openxmlformats.org/officeDocument/2006/relationships/image" Target="../media/image97.png"/><Relationship Id="rId30" Type="http://schemas.openxmlformats.org/officeDocument/2006/relationships/image" Target="../media/image98.png"/><Relationship Id="rId31" Type="http://schemas.openxmlformats.org/officeDocument/2006/relationships/image" Target="../media/image99.png"/><Relationship Id="rId32" Type="http://schemas.openxmlformats.org/officeDocument/2006/relationships/image" Target="../media/image100.png"/><Relationship Id="rId33" Type="http://schemas.openxmlformats.org/officeDocument/2006/relationships/image" Target="../media/image101.png"/><Relationship Id="rId34" Type="http://schemas.openxmlformats.org/officeDocument/2006/relationships/image" Target="../media/image102.png"/><Relationship Id="rId35" Type="http://schemas.openxmlformats.org/officeDocument/2006/relationships/image" Target="../media/image103.png"/><Relationship Id="rId36" Type="http://schemas.openxmlformats.org/officeDocument/2006/relationships/image" Target="../media/image10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5.png"/><Relationship Id="rId3" Type="http://schemas.openxmlformats.org/officeDocument/2006/relationships/image" Target="../media/image106.png"/><Relationship Id="rId4" Type="http://schemas.openxmlformats.org/officeDocument/2006/relationships/image" Target="../media/image107.png"/><Relationship Id="rId5" Type="http://schemas.openxmlformats.org/officeDocument/2006/relationships/image" Target="../media/image108.png"/><Relationship Id="rId6" Type="http://schemas.openxmlformats.org/officeDocument/2006/relationships/image" Target="../media/image109.png"/><Relationship Id="rId7" Type="http://schemas.openxmlformats.org/officeDocument/2006/relationships/image" Target="../media/image110.png"/><Relationship Id="rId8" Type="http://schemas.openxmlformats.org/officeDocument/2006/relationships/image" Target="../media/image111.png"/><Relationship Id="rId9" Type="http://schemas.openxmlformats.org/officeDocument/2006/relationships/image" Target="../media/image112.png"/><Relationship Id="rId10" Type="http://schemas.openxmlformats.org/officeDocument/2006/relationships/image" Target="../media/image113.png"/><Relationship Id="rId11" Type="http://schemas.openxmlformats.org/officeDocument/2006/relationships/image" Target="../media/image114.png"/><Relationship Id="rId12" Type="http://schemas.openxmlformats.org/officeDocument/2006/relationships/image" Target="../media/image115.png"/><Relationship Id="rId13" Type="http://schemas.openxmlformats.org/officeDocument/2006/relationships/image" Target="../media/image116.png"/><Relationship Id="rId14" Type="http://schemas.openxmlformats.org/officeDocument/2006/relationships/image" Target="../media/image117.png"/><Relationship Id="rId15" Type="http://schemas.openxmlformats.org/officeDocument/2006/relationships/image" Target="../media/image118.png"/><Relationship Id="rId16" Type="http://schemas.openxmlformats.org/officeDocument/2006/relationships/image" Target="../media/image119.png"/><Relationship Id="rId17" Type="http://schemas.openxmlformats.org/officeDocument/2006/relationships/image" Target="../media/image120.png"/><Relationship Id="rId18" Type="http://schemas.openxmlformats.org/officeDocument/2006/relationships/image" Target="../media/image121.png"/><Relationship Id="rId19" Type="http://schemas.openxmlformats.org/officeDocument/2006/relationships/image" Target="../media/image122.png"/><Relationship Id="rId20" Type="http://schemas.openxmlformats.org/officeDocument/2006/relationships/image" Target="../media/image123.png"/><Relationship Id="rId21" Type="http://schemas.openxmlformats.org/officeDocument/2006/relationships/image" Target="../media/image124.png"/><Relationship Id="rId22" Type="http://schemas.openxmlformats.org/officeDocument/2006/relationships/image" Target="../media/image12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6.png"/><Relationship Id="rId3" Type="http://schemas.openxmlformats.org/officeDocument/2006/relationships/image" Target="../media/image127.png"/><Relationship Id="rId4" Type="http://schemas.openxmlformats.org/officeDocument/2006/relationships/image" Target="../media/image128.png"/><Relationship Id="rId5" Type="http://schemas.openxmlformats.org/officeDocument/2006/relationships/image" Target="../media/image129.png"/><Relationship Id="rId6" Type="http://schemas.openxmlformats.org/officeDocument/2006/relationships/image" Target="../media/image130.png"/><Relationship Id="rId7" Type="http://schemas.openxmlformats.org/officeDocument/2006/relationships/image" Target="../media/image131.png"/><Relationship Id="rId8" Type="http://schemas.openxmlformats.org/officeDocument/2006/relationships/image" Target="../media/image132.png"/><Relationship Id="rId9" Type="http://schemas.openxmlformats.org/officeDocument/2006/relationships/image" Target="../media/image133.png"/><Relationship Id="rId10" Type="http://schemas.openxmlformats.org/officeDocument/2006/relationships/image" Target="../media/image134.png"/><Relationship Id="rId11" Type="http://schemas.openxmlformats.org/officeDocument/2006/relationships/image" Target="../media/image135.png"/><Relationship Id="rId12" Type="http://schemas.openxmlformats.org/officeDocument/2006/relationships/image" Target="../media/image136.png"/><Relationship Id="rId13" Type="http://schemas.openxmlformats.org/officeDocument/2006/relationships/image" Target="../media/image137.png"/><Relationship Id="rId14" Type="http://schemas.openxmlformats.org/officeDocument/2006/relationships/image" Target="../media/image138.png"/><Relationship Id="rId15" Type="http://schemas.openxmlformats.org/officeDocument/2006/relationships/image" Target="../media/image139.png"/><Relationship Id="rId16" Type="http://schemas.openxmlformats.org/officeDocument/2006/relationships/image" Target="../media/image140.png"/><Relationship Id="rId17" Type="http://schemas.openxmlformats.org/officeDocument/2006/relationships/image" Target="../media/image141.png"/><Relationship Id="rId18" Type="http://schemas.openxmlformats.org/officeDocument/2006/relationships/image" Target="../media/image142.png"/><Relationship Id="rId19" Type="http://schemas.openxmlformats.org/officeDocument/2006/relationships/image" Target="../media/image143.png"/><Relationship Id="rId20" Type="http://schemas.openxmlformats.org/officeDocument/2006/relationships/image" Target="../media/image144.png"/><Relationship Id="rId21" Type="http://schemas.openxmlformats.org/officeDocument/2006/relationships/image" Target="../media/image145.png"/><Relationship Id="rId22" Type="http://schemas.openxmlformats.org/officeDocument/2006/relationships/image" Target="../media/image146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00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4936" y="154936"/>
            <a:ext cx="1082012" cy="955016"/>
          </a:xfrm>
          <a:prstGeom prst="rect">
            <a:avLst/>
          </a:prstGeom>
        </p:spPr>
      </p:pic>
      <p:pic>
        <p:nvPicPr>
          <p:cNvPr id="3" name="Picture 2" descr="L00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75048" y="154936"/>
            <a:ext cx="3413674" cy="955016"/>
          </a:xfrm>
          <a:prstGeom prst="rect">
            <a:avLst/>
          </a:prstGeom>
        </p:spPr>
      </p:pic>
      <p:pic>
        <p:nvPicPr>
          <p:cNvPr id="4" name="Picture 3" descr="L00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6821" y="154936"/>
            <a:ext cx="1082012" cy="955016"/>
          </a:xfrm>
          <a:prstGeom prst="rect">
            <a:avLst/>
          </a:prstGeom>
        </p:spPr>
      </p:pic>
      <p:pic>
        <p:nvPicPr>
          <p:cNvPr id="5" name="Picture 4" descr="L00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4936" y="1148051"/>
            <a:ext cx="2268163" cy="634984"/>
          </a:xfrm>
          <a:prstGeom prst="rect">
            <a:avLst/>
          </a:prstGeom>
        </p:spPr>
      </p:pic>
      <p:pic>
        <p:nvPicPr>
          <p:cNvPr id="6" name="Picture 5" descr="L00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63738" y="1148051"/>
            <a:ext cx="718802" cy="634984"/>
          </a:xfrm>
          <a:prstGeom prst="rect">
            <a:avLst/>
          </a:prstGeom>
        </p:spPr>
      </p:pic>
      <p:pic>
        <p:nvPicPr>
          <p:cNvPr id="7" name="Picture 6" descr="L00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0639" y="1148051"/>
            <a:ext cx="1275048" cy="634984"/>
          </a:xfrm>
          <a:prstGeom prst="rect">
            <a:avLst/>
          </a:prstGeom>
        </p:spPr>
      </p:pic>
      <p:pic>
        <p:nvPicPr>
          <p:cNvPr id="8" name="Picture 7" descr="L00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33786" y="1148051"/>
            <a:ext cx="1275048" cy="634984"/>
          </a:xfrm>
          <a:prstGeom prst="rect">
            <a:avLst/>
          </a:prstGeom>
        </p:spPr>
      </p:pic>
      <p:pic>
        <p:nvPicPr>
          <p:cNvPr id="9" name="Picture 8" descr="L00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4936" y="1823674"/>
            <a:ext cx="2575495" cy="853418"/>
          </a:xfrm>
          <a:prstGeom prst="rect">
            <a:avLst/>
          </a:prstGeom>
        </p:spPr>
      </p:pic>
      <p:pic>
        <p:nvPicPr>
          <p:cNvPr id="10" name="Picture 9" descr="L008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68530" y="1823674"/>
            <a:ext cx="3045383" cy="853418"/>
          </a:xfrm>
          <a:prstGeom prst="rect">
            <a:avLst/>
          </a:prstGeom>
        </p:spPr>
      </p:pic>
      <p:pic>
        <p:nvPicPr>
          <p:cNvPr id="11" name="Picture 10" descr="L009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54936" y="2712652"/>
            <a:ext cx="2697412" cy="754361"/>
          </a:xfrm>
          <a:prstGeom prst="rect">
            <a:avLst/>
          </a:prstGeom>
        </p:spPr>
      </p:pic>
      <p:pic>
        <p:nvPicPr>
          <p:cNvPr id="12" name="Picture 11" descr="L010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890447" y="2712652"/>
            <a:ext cx="855958" cy="754361"/>
          </a:xfrm>
          <a:prstGeom prst="rect">
            <a:avLst/>
          </a:prstGeom>
        </p:spPr>
      </p:pic>
      <p:pic>
        <p:nvPicPr>
          <p:cNvPr id="13" name="Picture 12" descr="L011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784505" y="2712652"/>
            <a:ext cx="2021789" cy="754361"/>
          </a:xfrm>
          <a:prstGeom prst="rect">
            <a:avLst/>
          </a:prstGeom>
        </p:spPr>
      </p:pic>
      <p:pic>
        <p:nvPicPr>
          <p:cNvPr id="14" name="Picture 13" descr="L012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54936" y="3507652"/>
            <a:ext cx="2628834" cy="736581"/>
          </a:xfrm>
          <a:prstGeom prst="rect">
            <a:avLst/>
          </a:prstGeom>
        </p:spPr>
      </p:pic>
      <p:pic>
        <p:nvPicPr>
          <p:cNvPr id="15" name="Picture 14" descr="L013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821869" y="3507652"/>
            <a:ext cx="1478243" cy="736581"/>
          </a:xfrm>
          <a:prstGeom prst="rect">
            <a:avLst/>
          </a:prstGeom>
        </p:spPr>
      </p:pic>
      <p:pic>
        <p:nvPicPr>
          <p:cNvPr id="16" name="Picture 15" descr="L014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4338211" y="3507652"/>
            <a:ext cx="1478243" cy="736581"/>
          </a:xfrm>
          <a:prstGeom prst="rect">
            <a:avLst/>
          </a:prstGeom>
        </p:spPr>
      </p:pic>
      <p:pic>
        <p:nvPicPr>
          <p:cNvPr id="17" name="Picture 16" descr="L015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154936" y="4279792"/>
            <a:ext cx="1275048" cy="949936"/>
          </a:xfrm>
          <a:prstGeom prst="rect">
            <a:avLst/>
          </a:prstGeom>
        </p:spPr>
      </p:pic>
      <p:pic>
        <p:nvPicPr>
          <p:cNvPr id="18" name="Picture 17" descr="L016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468083" y="4279792"/>
            <a:ext cx="1907492" cy="949936"/>
          </a:xfrm>
          <a:prstGeom prst="rect">
            <a:avLst/>
          </a:prstGeom>
        </p:spPr>
      </p:pic>
      <p:pic>
        <p:nvPicPr>
          <p:cNvPr id="19" name="Picture 18" descr="L017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416214" y="4279792"/>
            <a:ext cx="1076933" cy="949936"/>
          </a:xfrm>
          <a:prstGeom prst="rect">
            <a:avLst/>
          </a:prstGeom>
        </p:spPr>
      </p:pic>
      <p:pic>
        <p:nvPicPr>
          <p:cNvPr id="20" name="Picture 19" descr="L018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4531246" y="4279792"/>
            <a:ext cx="1275048" cy="949936"/>
          </a:xfrm>
          <a:prstGeom prst="rect">
            <a:avLst/>
          </a:prstGeom>
        </p:spPr>
      </p:pic>
      <p:pic>
        <p:nvPicPr>
          <p:cNvPr id="21" name="Picture 20" descr="L019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54936" y="5270368"/>
            <a:ext cx="3594010" cy="1005814"/>
          </a:xfrm>
          <a:prstGeom prst="rect">
            <a:avLst/>
          </a:prstGeom>
        </p:spPr>
      </p:pic>
      <p:pic>
        <p:nvPicPr>
          <p:cNvPr id="22" name="Picture 21" descr="L020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787045" y="5270368"/>
            <a:ext cx="2021789" cy="1005814"/>
          </a:xfrm>
          <a:prstGeom prst="rect">
            <a:avLst/>
          </a:prstGeom>
        </p:spPr>
      </p:pic>
      <p:pic>
        <p:nvPicPr>
          <p:cNvPr id="23" name="Picture 22" descr="L021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154936" y="6314282"/>
            <a:ext cx="1927811" cy="541006"/>
          </a:xfrm>
          <a:prstGeom prst="rect">
            <a:avLst/>
          </a:prstGeom>
        </p:spPr>
      </p:pic>
      <p:pic>
        <p:nvPicPr>
          <p:cNvPr id="24" name="Picture 23" descr="L022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2120846" y="6314282"/>
            <a:ext cx="612124" cy="541006"/>
          </a:xfrm>
          <a:prstGeom prst="rect">
            <a:avLst/>
          </a:prstGeom>
        </p:spPr>
      </p:pic>
      <p:pic>
        <p:nvPicPr>
          <p:cNvPr id="25" name="Picture 24" descr="L023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2771070" y="6314282"/>
            <a:ext cx="1084552" cy="541006"/>
          </a:xfrm>
          <a:prstGeom prst="rect">
            <a:avLst/>
          </a:prstGeom>
        </p:spPr>
      </p:pic>
      <p:pic>
        <p:nvPicPr>
          <p:cNvPr id="26" name="Picture 25" descr="L024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3893722" y="6314282"/>
            <a:ext cx="1927811" cy="541006"/>
          </a:xfrm>
          <a:prstGeom prst="rect">
            <a:avLst/>
          </a:prstGeom>
        </p:spPr>
      </p:pic>
      <p:pic>
        <p:nvPicPr>
          <p:cNvPr id="27" name="Picture 26" descr="L025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154936" y="6890847"/>
            <a:ext cx="3594010" cy="1005814"/>
          </a:xfrm>
          <a:prstGeom prst="rect">
            <a:avLst/>
          </a:prstGeom>
        </p:spPr>
      </p:pic>
      <p:pic>
        <p:nvPicPr>
          <p:cNvPr id="28" name="Picture 27" descr="L026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3787045" y="6890847"/>
            <a:ext cx="2021789" cy="1005814"/>
          </a:xfrm>
          <a:prstGeom prst="rect">
            <a:avLst/>
          </a:prstGeom>
        </p:spPr>
      </p:pic>
      <p:pic>
        <p:nvPicPr>
          <p:cNvPr id="29" name="Picture 28" descr="R000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5986630" y="116837"/>
            <a:ext cx="883897" cy="883897"/>
          </a:xfrm>
          <a:prstGeom prst="rect">
            <a:avLst/>
          </a:prstGeom>
        </p:spPr>
      </p:pic>
      <p:pic>
        <p:nvPicPr>
          <p:cNvPr id="30" name="Picture 29" descr="R001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6855288" y="116837"/>
            <a:ext cx="883897" cy="883897"/>
          </a:xfrm>
          <a:prstGeom prst="rect">
            <a:avLst/>
          </a:prstGeom>
        </p:spPr>
      </p:pic>
      <p:pic>
        <p:nvPicPr>
          <p:cNvPr id="31" name="Picture 30" descr="R002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7721406" y="116837"/>
            <a:ext cx="883897" cy="883897"/>
          </a:xfrm>
          <a:prstGeom prst="rect">
            <a:avLst/>
          </a:prstGeom>
        </p:spPr>
      </p:pic>
      <p:pic>
        <p:nvPicPr>
          <p:cNvPr id="32" name="Picture 31" descr="R003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8590065" y="116837"/>
            <a:ext cx="883897" cy="883897"/>
          </a:xfrm>
          <a:prstGeom prst="rect">
            <a:avLst/>
          </a:prstGeom>
        </p:spPr>
      </p:pic>
      <p:pic>
        <p:nvPicPr>
          <p:cNvPr id="33" name="Picture 32" descr="R004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9456183" y="116837"/>
            <a:ext cx="883897" cy="883897"/>
          </a:xfrm>
          <a:prstGeom prst="rect">
            <a:avLst/>
          </a:prstGeom>
        </p:spPr>
      </p:pic>
      <p:pic>
        <p:nvPicPr>
          <p:cNvPr id="34" name="Picture 33" descr="R005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10324841" y="116837"/>
            <a:ext cx="883897" cy="883897"/>
          </a:xfrm>
          <a:prstGeom prst="rect">
            <a:avLst/>
          </a:prstGeom>
        </p:spPr>
      </p:pic>
      <p:pic>
        <p:nvPicPr>
          <p:cNvPr id="35" name="Picture 34" descr="R006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11190960" y="116837"/>
            <a:ext cx="883897" cy="883897"/>
          </a:xfrm>
          <a:prstGeom prst="rect">
            <a:avLst/>
          </a:prstGeom>
        </p:spPr>
      </p:pic>
      <p:pic>
        <p:nvPicPr>
          <p:cNvPr id="36" name="Picture 35" descr="R007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5986630" y="1170910"/>
            <a:ext cx="883897" cy="883897"/>
          </a:xfrm>
          <a:prstGeom prst="rect">
            <a:avLst/>
          </a:prstGeom>
        </p:spPr>
      </p:pic>
      <p:pic>
        <p:nvPicPr>
          <p:cNvPr id="37" name="Picture 36" descr="R008.png"/>
          <p:cNvPicPr>
            <a:picLocks noChangeAspect="1"/>
          </p:cNvPicPr>
          <p:nvPr/>
        </p:nvPicPr>
        <p:blipFill>
          <a:blip r:embed="rId37"/>
          <a:stretch>
            <a:fillRect/>
          </a:stretch>
        </p:blipFill>
        <p:spPr>
          <a:xfrm>
            <a:off x="6855288" y="1170910"/>
            <a:ext cx="883897" cy="883897"/>
          </a:xfrm>
          <a:prstGeom prst="rect">
            <a:avLst/>
          </a:prstGeom>
        </p:spPr>
      </p:pic>
      <p:pic>
        <p:nvPicPr>
          <p:cNvPr id="38" name="Picture 37" descr="R009.png"/>
          <p:cNvPicPr>
            <a:picLocks noChangeAspect="1"/>
          </p:cNvPicPr>
          <p:nvPr/>
        </p:nvPicPr>
        <p:blipFill>
          <a:blip r:embed="rId38"/>
          <a:stretch>
            <a:fillRect/>
          </a:stretch>
        </p:blipFill>
        <p:spPr>
          <a:xfrm>
            <a:off x="7721406" y="1170910"/>
            <a:ext cx="883897" cy="883897"/>
          </a:xfrm>
          <a:prstGeom prst="rect">
            <a:avLst/>
          </a:prstGeom>
        </p:spPr>
      </p:pic>
      <p:pic>
        <p:nvPicPr>
          <p:cNvPr id="39" name="Picture 38" descr="R010.png"/>
          <p:cNvPicPr>
            <a:picLocks noChangeAspect="1"/>
          </p:cNvPicPr>
          <p:nvPr/>
        </p:nvPicPr>
        <p:blipFill>
          <a:blip r:embed="rId39"/>
          <a:stretch>
            <a:fillRect/>
          </a:stretch>
        </p:blipFill>
        <p:spPr>
          <a:xfrm>
            <a:off x="8590065" y="1170910"/>
            <a:ext cx="883897" cy="883897"/>
          </a:xfrm>
          <a:prstGeom prst="rect">
            <a:avLst/>
          </a:prstGeom>
        </p:spPr>
      </p:pic>
      <p:pic>
        <p:nvPicPr>
          <p:cNvPr id="40" name="Picture 39" descr="R011.png"/>
          <p:cNvPicPr>
            <a:picLocks noChangeAspect="1"/>
          </p:cNvPicPr>
          <p:nvPr/>
        </p:nvPicPr>
        <p:blipFill>
          <a:blip r:embed="rId40"/>
          <a:stretch>
            <a:fillRect/>
          </a:stretch>
        </p:blipFill>
        <p:spPr>
          <a:xfrm>
            <a:off x="9456183" y="1170910"/>
            <a:ext cx="883897" cy="883897"/>
          </a:xfrm>
          <a:prstGeom prst="rect">
            <a:avLst/>
          </a:prstGeom>
        </p:spPr>
      </p:pic>
      <p:pic>
        <p:nvPicPr>
          <p:cNvPr id="41" name="Picture 40" descr="R012.png"/>
          <p:cNvPicPr>
            <a:picLocks noChangeAspect="1"/>
          </p:cNvPicPr>
          <p:nvPr/>
        </p:nvPicPr>
        <p:blipFill>
          <a:blip r:embed="rId41"/>
          <a:stretch>
            <a:fillRect/>
          </a:stretch>
        </p:blipFill>
        <p:spPr>
          <a:xfrm>
            <a:off x="10324841" y="1170910"/>
            <a:ext cx="883897" cy="883897"/>
          </a:xfrm>
          <a:prstGeom prst="rect">
            <a:avLst/>
          </a:prstGeom>
        </p:spPr>
      </p:pic>
      <p:pic>
        <p:nvPicPr>
          <p:cNvPr id="42" name="Picture 41" descr="R013.png"/>
          <p:cNvPicPr>
            <a:picLocks noChangeAspect="1"/>
          </p:cNvPicPr>
          <p:nvPr/>
        </p:nvPicPr>
        <p:blipFill>
          <a:blip r:embed="rId42"/>
          <a:stretch>
            <a:fillRect/>
          </a:stretch>
        </p:blipFill>
        <p:spPr>
          <a:xfrm>
            <a:off x="11190960" y="1170910"/>
            <a:ext cx="883897" cy="883897"/>
          </a:xfrm>
          <a:prstGeom prst="rect">
            <a:avLst/>
          </a:prstGeom>
        </p:spPr>
      </p:pic>
      <p:pic>
        <p:nvPicPr>
          <p:cNvPr id="43" name="Picture 42" descr="R014.png"/>
          <p:cNvPicPr>
            <a:picLocks noChangeAspect="1"/>
          </p:cNvPicPr>
          <p:nvPr/>
        </p:nvPicPr>
        <p:blipFill>
          <a:blip r:embed="rId43"/>
          <a:stretch>
            <a:fillRect/>
          </a:stretch>
        </p:blipFill>
        <p:spPr>
          <a:xfrm>
            <a:off x="5986630" y="2461198"/>
            <a:ext cx="883897" cy="883897"/>
          </a:xfrm>
          <a:prstGeom prst="rect">
            <a:avLst/>
          </a:prstGeom>
        </p:spPr>
      </p:pic>
      <p:pic>
        <p:nvPicPr>
          <p:cNvPr id="44" name="Picture 43" descr="R015.png"/>
          <p:cNvPicPr>
            <a:picLocks noChangeAspect="1"/>
          </p:cNvPicPr>
          <p:nvPr/>
        </p:nvPicPr>
        <p:blipFill>
          <a:blip r:embed="rId44"/>
          <a:stretch>
            <a:fillRect/>
          </a:stretch>
        </p:blipFill>
        <p:spPr>
          <a:xfrm>
            <a:off x="6855288" y="2461198"/>
            <a:ext cx="883897" cy="883897"/>
          </a:xfrm>
          <a:prstGeom prst="rect">
            <a:avLst/>
          </a:prstGeom>
        </p:spPr>
      </p:pic>
      <p:pic>
        <p:nvPicPr>
          <p:cNvPr id="45" name="Picture 44" descr="R016.png"/>
          <p:cNvPicPr>
            <a:picLocks noChangeAspect="1"/>
          </p:cNvPicPr>
          <p:nvPr/>
        </p:nvPicPr>
        <p:blipFill>
          <a:blip r:embed="rId45"/>
          <a:stretch>
            <a:fillRect/>
          </a:stretch>
        </p:blipFill>
        <p:spPr>
          <a:xfrm>
            <a:off x="7721406" y="2461198"/>
            <a:ext cx="883897" cy="883897"/>
          </a:xfrm>
          <a:prstGeom prst="rect">
            <a:avLst/>
          </a:prstGeom>
        </p:spPr>
      </p:pic>
      <p:pic>
        <p:nvPicPr>
          <p:cNvPr id="46" name="Picture 45" descr="R017.png"/>
          <p:cNvPicPr>
            <a:picLocks noChangeAspect="1"/>
          </p:cNvPicPr>
          <p:nvPr/>
        </p:nvPicPr>
        <p:blipFill>
          <a:blip r:embed="rId46"/>
          <a:stretch>
            <a:fillRect/>
          </a:stretch>
        </p:blipFill>
        <p:spPr>
          <a:xfrm>
            <a:off x="8590065" y="2461198"/>
            <a:ext cx="883897" cy="883897"/>
          </a:xfrm>
          <a:prstGeom prst="rect">
            <a:avLst/>
          </a:prstGeom>
        </p:spPr>
      </p:pic>
      <p:pic>
        <p:nvPicPr>
          <p:cNvPr id="47" name="Picture 46" descr="R018.png"/>
          <p:cNvPicPr>
            <a:picLocks noChangeAspect="1"/>
          </p:cNvPicPr>
          <p:nvPr/>
        </p:nvPicPr>
        <p:blipFill>
          <a:blip r:embed="rId47"/>
          <a:stretch>
            <a:fillRect/>
          </a:stretch>
        </p:blipFill>
        <p:spPr>
          <a:xfrm>
            <a:off x="9456183" y="2461198"/>
            <a:ext cx="883897" cy="883897"/>
          </a:xfrm>
          <a:prstGeom prst="rect">
            <a:avLst/>
          </a:prstGeom>
        </p:spPr>
      </p:pic>
      <p:pic>
        <p:nvPicPr>
          <p:cNvPr id="48" name="Picture 47" descr="R019.png"/>
          <p:cNvPicPr>
            <a:picLocks noChangeAspect="1"/>
          </p:cNvPicPr>
          <p:nvPr/>
        </p:nvPicPr>
        <p:blipFill>
          <a:blip r:embed="rId48"/>
          <a:stretch>
            <a:fillRect/>
          </a:stretch>
        </p:blipFill>
        <p:spPr>
          <a:xfrm>
            <a:off x="10324841" y="2461198"/>
            <a:ext cx="883897" cy="883897"/>
          </a:xfrm>
          <a:prstGeom prst="rect">
            <a:avLst/>
          </a:prstGeom>
        </p:spPr>
      </p:pic>
      <p:pic>
        <p:nvPicPr>
          <p:cNvPr id="49" name="Picture 48" descr="R020.png"/>
          <p:cNvPicPr>
            <a:picLocks noChangeAspect="1"/>
          </p:cNvPicPr>
          <p:nvPr/>
        </p:nvPicPr>
        <p:blipFill>
          <a:blip r:embed="rId49"/>
          <a:stretch>
            <a:fillRect/>
          </a:stretch>
        </p:blipFill>
        <p:spPr>
          <a:xfrm>
            <a:off x="11190960" y="2461198"/>
            <a:ext cx="883897" cy="883897"/>
          </a:xfrm>
          <a:prstGeom prst="rect">
            <a:avLst/>
          </a:prstGeom>
        </p:spPr>
      </p:pic>
      <p:pic>
        <p:nvPicPr>
          <p:cNvPr id="50" name="Picture 49" descr="R021.png"/>
          <p:cNvPicPr>
            <a:picLocks noChangeAspect="1"/>
          </p:cNvPicPr>
          <p:nvPr/>
        </p:nvPicPr>
        <p:blipFill>
          <a:blip r:embed="rId50"/>
          <a:stretch>
            <a:fillRect/>
          </a:stretch>
        </p:blipFill>
        <p:spPr>
          <a:xfrm>
            <a:off x="5986630" y="3512732"/>
            <a:ext cx="883897" cy="883897"/>
          </a:xfrm>
          <a:prstGeom prst="rect">
            <a:avLst/>
          </a:prstGeom>
        </p:spPr>
      </p:pic>
      <p:pic>
        <p:nvPicPr>
          <p:cNvPr id="51" name="Picture 50" descr="R022.png"/>
          <p:cNvPicPr>
            <a:picLocks noChangeAspect="1"/>
          </p:cNvPicPr>
          <p:nvPr/>
        </p:nvPicPr>
        <p:blipFill>
          <a:blip r:embed="rId51"/>
          <a:stretch>
            <a:fillRect/>
          </a:stretch>
        </p:blipFill>
        <p:spPr>
          <a:xfrm>
            <a:off x="6855288" y="3512732"/>
            <a:ext cx="883897" cy="883897"/>
          </a:xfrm>
          <a:prstGeom prst="rect">
            <a:avLst/>
          </a:prstGeom>
        </p:spPr>
      </p:pic>
      <p:pic>
        <p:nvPicPr>
          <p:cNvPr id="52" name="Picture 51" descr="R023.png"/>
          <p:cNvPicPr>
            <a:picLocks noChangeAspect="1"/>
          </p:cNvPicPr>
          <p:nvPr/>
        </p:nvPicPr>
        <p:blipFill>
          <a:blip r:embed="rId52"/>
          <a:stretch>
            <a:fillRect/>
          </a:stretch>
        </p:blipFill>
        <p:spPr>
          <a:xfrm>
            <a:off x="7721406" y="3512732"/>
            <a:ext cx="883897" cy="883897"/>
          </a:xfrm>
          <a:prstGeom prst="rect">
            <a:avLst/>
          </a:prstGeom>
        </p:spPr>
      </p:pic>
      <p:pic>
        <p:nvPicPr>
          <p:cNvPr id="53" name="Picture 52" descr="R024.png"/>
          <p:cNvPicPr>
            <a:picLocks noChangeAspect="1"/>
          </p:cNvPicPr>
          <p:nvPr/>
        </p:nvPicPr>
        <p:blipFill>
          <a:blip r:embed="rId53"/>
          <a:stretch>
            <a:fillRect/>
          </a:stretch>
        </p:blipFill>
        <p:spPr>
          <a:xfrm>
            <a:off x="8590065" y="3512732"/>
            <a:ext cx="883897" cy="883897"/>
          </a:xfrm>
          <a:prstGeom prst="rect">
            <a:avLst/>
          </a:prstGeom>
        </p:spPr>
      </p:pic>
      <p:pic>
        <p:nvPicPr>
          <p:cNvPr id="54" name="Picture 53" descr="R025.png"/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9456183" y="3512732"/>
            <a:ext cx="883897" cy="883897"/>
          </a:xfrm>
          <a:prstGeom prst="rect">
            <a:avLst/>
          </a:prstGeom>
        </p:spPr>
      </p:pic>
      <p:pic>
        <p:nvPicPr>
          <p:cNvPr id="55" name="Picture 54" descr="R026.png"/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0324841" y="3512732"/>
            <a:ext cx="883897" cy="883897"/>
          </a:xfrm>
          <a:prstGeom prst="rect">
            <a:avLst/>
          </a:prstGeom>
        </p:spPr>
      </p:pic>
      <p:pic>
        <p:nvPicPr>
          <p:cNvPr id="56" name="Picture 55" descr="R027.png"/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11190960" y="3512732"/>
            <a:ext cx="883897" cy="883897"/>
          </a:xfrm>
          <a:prstGeom prst="rect">
            <a:avLst/>
          </a:prstGeom>
        </p:spPr>
      </p:pic>
      <p:pic>
        <p:nvPicPr>
          <p:cNvPr id="57" name="Picture 56" descr="R028.png"/>
          <p:cNvPicPr>
            <a:picLocks noChangeAspect="1"/>
          </p:cNvPicPr>
          <p:nvPr/>
        </p:nvPicPr>
        <p:blipFill>
          <a:blip r:embed="rId57"/>
          <a:stretch>
            <a:fillRect/>
          </a:stretch>
        </p:blipFill>
        <p:spPr>
          <a:xfrm>
            <a:off x="5986630" y="4803019"/>
            <a:ext cx="883897" cy="883897"/>
          </a:xfrm>
          <a:prstGeom prst="rect">
            <a:avLst/>
          </a:prstGeom>
        </p:spPr>
      </p:pic>
      <p:pic>
        <p:nvPicPr>
          <p:cNvPr id="58" name="Picture 57" descr="R029.png"/>
          <p:cNvPicPr>
            <a:picLocks noChangeAspect="1"/>
          </p:cNvPicPr>
          <p:nvPr/>
        </p:nvPicPr>
        <p:blipFill>
          <a:blip r:embed="rId58"/>
          <a:stretch>
            <a:fillRect/>
          </a:stretch>
        </p:blipFill>
        <p:spPr>
          <a:xfrm>
            <a:off x="6855288" y="4803019"/>
            <a:ext cx="883897" cy="883897"/>
          </a:xfrm>
          <a:prstGeom prst="rect">
            <a:avLst/>
          </a:prstGeom>
        </p:spPr>
      </p:pic>
      <p:pic>
        <p:nvPicPr>
          <p:cNvPr id="59" name="Picture 58" descr="R030.png"/>
          <p:cNvPicPr>
            <a:picLocks noChangeAspect="1"/>
          </p:cNvPicPr>
          <p:nvPr/>
        </p:nvPicPr>
        <p:blipFill>
          <a:blip r:embed="rId59"/>
          <a:stretch>
            <a:fillRect/>
          </a:stretch>
        </p:blipFill>
        <p:spPr>
          <a:xfrm>
            <a:off x="7721406" y="4803019"/>
            <a:ext cx="883897" cy="883897"/>
          </a:xfrm>
          <a:prstGeom prst="rect">
            <a:avLst/>
          </a:prstGeom>
        </p:spPr>
      </p:pic>
      <p:pic>
        <p:nvPicPr>
          <p:cNvPr id="60" name="Picture 59" descr="R031.png"/>
          <p:cNvPicPr>
            <a:picLocks noChangeAspect="1"/>
          </p:cNvPicPr>
          <p:nvPr/>
        </p:nvPicPr>
        <p:blipFill>
          <a:blip r:embed="rId60"/>
          <a:stretch>
            <a:fillRect/>
          </a:stretch>
        </p:blipFill>
        <p:spPr>
          <a:xfrm>
            <a:off x="8590065" y="4803019"/>
            <a:ext cx="883897" cy="883897"/>
          </a:xfrm>
          <a:prstGeom prst="rect">
            <a:avLst/>
          </a:prstGeom>
        </p:spPr>
      </p:pic>
      <p:pic>
        <p:nvPicPr>
          <p:cNvPr id="61" name="Picture 60" descr="R032.png"/>
          <p:cNvPicPr>
            <a:picLocks noChangeAspect="1"/>
          </p:cNvPicPr>
          <p:nvPr/>
        </p:nvPicPr>
        <p:blipFill>
          <a:blip r:embed="rId61"/>
          <a:stretch>
            <a:fillRect/>
          </a:stretch>
        </p:blipFill>
        <p:spPr>
          <a:xfrm>
            <a:off x="9456183" y="4803019"/>
            <a:ext cx="883897" cy="883897"/>
          </a:xfrm>
          <a:prstGeom prst="rect">
            <a:avLst/>
          </a:prstGeom>
        </p:spPr>
      </p:pic>
      <p:pic>
        <p:nvPicPr>
          <p:cNvPr id="62" name="Picture 61" descr="R033.png"/>
          <p:cNvPicPr>
            <a:picLocks noChangeAspect="1"/>
          </p:cNvPicPr>
          <p:nvPr/>
        </p:nvPicPr>
        <p:blipFill>
          <a:blip r:embed="rId62"/>
          <a:stretch>
            <a:fillRect/>
          </a:stretch>
        </p:blipFill>
        <p:spPr>
          <a:xfrm>
            <a:off x="10324841" y="4803019"/>
            <a:ext cx="883897" cy="883897"/>
          </a:xfrm>
          <a:prstGeom prst="rect">
            <a:avLst/>
          </a:prstGeom>
        </p:spPr>
      </p:pic>
      <p:pic>
        <p:nvPicPr>
          <p:cNvPr id="63" name="Picture 62" descr="R034.png"/>
          <p:cNvPicPr>
            <a:picLocks noChangeAspect="1"/>
          </p:cNvPicPr>
          <p:nvPr/>
        </p:nvPicPr>
        <p:blipFill>
          <a:blip r:embed="rId63"/>
          <a:stretch>
            <a:fillRect/>
          </a:stretch>
        </p:blipFill>
        <p:spPr>
          <a:xfrm>
            <a:off x="11190960" y="4803019"/>
            <a:ext cx="883897" cy="883897"/>
          </a:xfrm>
          <a:prstGeom prst="rect">
            <a:avLst/>
          </a:prstGeom>
        </p:spPr>
      </p:pic>
      <p:pic>
        <p:nvPicPr>
          <p:cNvPr id="64" name="Picture 63" descr="R035.png"/>
          <p:cNvPicPr>
            <a:picLocks noChangeAspect="1"/>
          </p:cNvPicPr>
          <p:nvPr/>
        </p:nvPicPr>
        <p:blipFill>
          <a:blip r:embed="rId64"/>
          <a:stretch>
            <a:fillRect/>
          </a:stretch>
        </p:blipFill>
        <p:spPr>
          <a:xfrm>
            <a:off x="5986630" y="5857093"/>
            <a:ext cx="883897" cy="883897"/>
          </a:xfrm>
          <a:prstGeom prst="rect">
            <a:avLst/>
          </a:prstGeom>
        </p:spPr>
      </p:pic>
      <p:pic>
        <p:nvPicPr>
          <p:cNvPr id="65" name="Picture 64" descr="R036.png"/>
          <p:cNvPicPr>
            <a:picLocks noChangeAspect="1"/>
          </p:cNvPicPr>
          <p:nvPr/>
        </p:nvPicPr>
        <p:blipFill>
          <a:blip r:embed="rId65"/>
          <a:stretch>
            <a:fillRect/>
          </a:stretch>
        </p:blipFill>
        <p:spPr>
          <a:xfrm>
            <a:off x="6855288" y="5857093"/>
            <a:ext cx="883897" cy="883897"/>
          </a:xfrm>
          <a:prstGeom prst="rect">
            <a:avLst/>
          </a:prstGeom>
        </p:spPr>
      </p:pic>
      <p:pic>
        <p:nvPicPr>
          <p:cNvPr id="66" name="Picture 65" descr="R037.png"/>
          <p:cNvPicPr>
            <a:picLocks noChangeAspect="1"/>
          </p:cNvPicPr>
          <p:nvPr/>
        </p:nvPicPr>
        <p:blipFill>
          <a:blip r:embed="rId66"/>
          <a:stretch>
            <a:fillRect/>
          </a:stretch>
        </p:blipFill>
        <p:spPr>
          <a:xfrm>
            <a:off x="7721406" y="5857093"/>
            <a:ext cx="883897" cy="883897"/>
          </a:xfrm>
          <a:prstGeom prst="rect">
            <a:avLst/>
          </a:prstGeom>
        </p:spPr>
      </p:pic>
      <p:pic>
        <p:nvPicPr>
          <p:cNvPr id="67" name="Picture 66" descr="R038.png"/>
          <p:cNvPicPr>
            <a:picLocks noChangeAspect="1"/>
          </p:cNvPicPr>
          <p:nvPr/>
        </p:nvPicPr>
        <p:blipFill>
          <a:blip r:embed="rId67"/>
          <a:stretch>
            <a:fillRect/>
          </a:stretch>
        </p:blipFill>
        <p:spPr>
          <a:xfrm>
            <a:off x="8590065" y="5857093"/>
            <a:ext cx="883897" cy="883897"/>
          </a:xfrm>
          <a:prstGeom prst="rect">
            <a:avLst/>
          </a:prstGeom>
        </p:spPr>
      </p:pic>
      <p:pic>
        <p:nvPicPr>
          <p:cNvPr id="68" name="Picture 67" descr="R039.png"/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9456183" y="5857093"/>
            <a:ext cx="883897" cy="883897"/>
          </a:xfrm>
          <a:prstGeom prst="rect">
            <a:avLst/>
          </a:prstGeom>
        </p:spPr>
      </p:pic>
      <p:pic>
        <p:nvPicPr>
          <p:cNvPr id="69" name="Picture 68" descr="R040.png"/>
          <p:cNvPicPr>
            <a:picLocks noChangeAspect="1"/>
          </p:cNvPicPr>
          <p:nvPr/>
        </p:nvPicPr>
        <p:blipFill>
          <a:blip r:embed="rId69"/>
          <a:stretch>
            <a:fillRect/>
          </a:stretch>
        </p:blipFill>
        <p:spPr>
          <a:xfrm>
            <a:off x="10324841" y="5857093"/>
            <a:ext cx="883897" cy="883897"/>
          </a:xfrm>
          <a:prstGeom prst="rect">
            <a:avLst/>
          </a:prstGeom>
        </p:spPr>
      </p:pic>
      <p:pic>
        <p:nvPicPr>
          <p:cNvPr id="70" name="Picture 69" descr="R041.png"/>
          <p:cNvPicPr>
            <a:picLocks noChangeAspect="1"/>
          </p:cNvPicPr>
          <p:nvPr/>
        </p:nvPicPr>
        <p:blipFill>
          <a:blip r:embed="rId70"/>
          <a:stretch>
            <a:fillRect/>
          </a:stretch>
        </p:blipFill>
        <p:spPr>
          <a:xfrm>
            <a:off x="11190960" y="5857093"/>
            <a:ext cx="883897" cy="88389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F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7604" y="398770"/>
            <a:ext cx="894057" cy="894057"/>
          </a:xfrm>
          <a:prstGeom prst="rect">
            <a:avLst/>
          </a:prstGeom>
        </p:spPr>
      </p:pic>
      <p:pic>
        <p:nvPicPr>
          <p:cNvPr id="3" name="Picture 2" descr="F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342" y="398770"/>
            <a:ext cx="894057" cy="894057"/>
          </a:xfrm>
          <a:prstGeom prst="rect">
            <a:avLst/>
          </a:prstGeom>
        </p:spPr>
      </p:pic>
      <p:pic>
        <p:nvPicPr>
          <p:cNvPr id="4" name="Picture 3" descr="F0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5080" y="398770"/>
            <a:ext cx="894057" cy="894057"/>
          </a:xfrm>
          <a:prstGeom prst="rect">
            <a:avLst/>
          </a:prstGeom>
        </p:spPr>
      </p:pic>
      <p:pic>
        <p:nvPicPr>
          <p:cNvPr id="5" name="Picture 4" descr="F0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48818" y="398770"/>
            <a:ext cx="894057" cy="894057"/>
          </a:xfrm>
          <a:prstGeom prst="rect">
            <a:avLst/>
          </a:prstGeom>
        </p:spPr>
      </p:pic>
      <p:pic>
        <p:nvPicPr>
          <p:cNvPr id="6" name="Picture 5" descr="F0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2556" y="398770"/>
            <a:ext cx="894057" cy="894057"/>
          </a:xfrm>
          <a:prstGeom prst="rect">
            <a:avLst/>
          </a:prstGeom>
        </p:spPr>
      </p:pic>
      <p:pic>
        <p:nvPicPr>
          <p:cNvPr id="7" name="Picture 6" descr="F0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6294" y="398770"/>
            <a:ext cx="894057" cy="894057"/>
          </a:xfrm>
          <a:prstGeom prst="rect">
            <a:avLst/>
          </a:prstGeom>
        </p:spPr>
      </p:pic>
      <p:pic>
        <p:nvPicPr>
          <p:cNvPr id="8" name="Picture 7" descr="F0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270033" y="398770"/>
            <a:ext cx="894057" cy="894057"/>
          </a:xfrm>
          <a:prstGeom prst="rect">
            <a:avLst/>
          </a:prstGeom>
        </p:spPr>
      </p:pic>
      <p:pic>
        <p:nvPicPr>
          <p:cNvPr id="9" name="Picture 8" descr="F1_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7604" y="1689057"/>
            <a:ext cx="894057" cy="894057"/>
          </a:xfrm>
          <a:prstGeom prst="rect">
            <a:avLst/>
          </a:prstGeom>
        </p:spPr>
      </p:pic>
      <p:pic>
        <p:nvPicPr>
          <p:cNvPr id="10" name="Picture 9" descr="F1_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01342" y="1689057"/>
            <a:ext cx="894057" cy="894057"/>
          </a:xfrm>
          <a:prstGeom prst="rect">
            <a:avLst/>
          </a:prstGeom>
        </p:spPr>
      </p:pic>
      <p:pic>
        <p:nvPicPr>
          <p:cNvPr id="11" name="Picture 10" descr="F1_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75080" y="1689057"/>
            <a:ext cx="894057" cy="894057"/>
          </a:xfrm>
          <a:prstGeom prst="rect">
            <a:avLst/>
          </a:prstGeom>
        </p:spPr>
      </p:pic>
      <p:pic>
        <p:nvPicPr>
          <p:cNvPr id="12" name="Picture 11" descr="F1_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648818" y="1689057"/>
            <a:ext cx="894057" cy="894057"/>
          </a:xfrm>
          <a:prstGeom prst="rect">
            <a:avLst/>
          </a:prstGeom>
        </p:spPr>
      </p:pic>
      <p:pic>
        <p:nvPicPr>
          <p:cNvPr id="13" name="Picture 12" descr="F1_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22556" y="1689057"/>
            <a:ext cx="894057" cy="894057"/>
          </a:xfrm>
          <a:prstGeom prst="rect">
            <a:avLst/>
          </a:prstGeom>
        </p:spPr>
      </p:pic>
      <p:pic>
        <p:nvPicPr>
          <p:cNvPr id="14" name="Picture 13" descr="F1_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396294" y="1689057"/>
            <a:ext cx="894057" cy="894057"/>
          </a:xfrm>
          <a:prstGeom prst="rect">
            <a:avLst/>
          </a:prstGeom>
        </p:spPr>
      </p:pic>
      <p:pic>
        <p:nvPicPr>
          <p:cNvPr id="15" name="Picture 14" descr="F1_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270033" y="1689057"/>
            <a:ext cx="894057" cy="894057"/>
          </a:xfrm>
          <a:prstGeom prst="rect">
            <a:avLst/>
          </a:prstGeom>
        </p:spPr>
      </p:pic>
      <p:pic>
        <p:nvPicPr>
          <p:cNvPr id="16" name="Picture 15" descr="F2_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027604" y="2981885"/>
            <a:ext cx="894057" cy="894057"/>
          </a:xfrm>
          <a:prstGeom prst="rect">
            <a:avLst/>
          </a:prstGeom>
        </p:spPr>
      </p:pic>
      <p:pic>
        <p:nvPicPr>
          <p:cNvPr id="17" name="Picture 16" descr="F2_1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901342" y="2981885"/>
            <a:ext cx="894057" cy="894057"/>
          </a:xfrm>
          <a:prstGeom prst="rect">
            <a:avLst/>
          </a:prstGeom>
        </p:spPr>
      </p:pic>
      <p:pic>
        <p:nvPicPr>
          <p:cNvPr id="18" name="Picture 17" descr="F2_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775080" y="2981885"/>
            <a:ext cx="894057" cy="894057"/>
          </a:xfrm>
          <a:prstGeom prst="rect">
            <a:avLst/>
          </a:prstGeom>
        </p:spPr>
      </p:pic>
      <p:pic>
        <p:nvPicPr>
          <p:cNvPr id="19" name="Picture 18" descr="F2_3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648818" y="2981885"/>
            <a:ext cx="894057" cy="894057"/>
          </a:xfrm>
          <a:prstGeom prst="rect">
            <a:avLst/>
          </a:prstGeom>
        </p:spPr>
      </p:pic>
      <p:pic>
        <p:nvPicPr>
          <p:cNvPr id="20" name="Picture 19" descr="F2_4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22556" y="2981885"/>
            <a:ext cx="894057" cy="894057"/>
          </a:xfrm>
          <a:prstGeom prst="rect">
            <a:avLst/>
          </a:prstGeom>
        </p:spPr>
      </p:pic>
      <p:pic>
        <p:nvPicPr>
          <p:cNvPr id="21" name="Picture 20" descr="F2_5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396294" y="2981885"/>
            <a:ext cx="894057" cy="894057"/>
          </a:xfrm>
          <a:prstGeom prst="rect">
            <a:avLst/>
          </a:prstGeom>
        </p:spPr>
      </p:pic>
      <p:pic>
        <p:nvPicPr>
          <p:cNvPr id="22" name="Picture 21" descr="F2_6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270033" y="2981885"/>
            <a:ext cx="894057" cy="894057"/>
          </a:xfrm>
          <a:prstGeom prst="rect">
            <a:avLst/>
          </a:prstGeom>
        </p:spPr>
      </p:pic>
      <p:pic>
        <p:nvPicPr>
          <p:cNvPr id="23" name="Picture 22" descr="F3_0.png"/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3027604" y="4274713"/>
            <a:ext cx="894057" cy="894057"/>
          </a:xfrm>
          <a:prstGeom prst="rect">
            <a:avLst/>
          </a:prstGeom>
        </p:spPr>
      </p:pic>
      <p:pic>
        <p:nvPicPr>
          <p:cNvPr id="24" name="Picture 23" descr="F3_1.png"/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3901342" y="4274713"/>
            <a:ext cx="894057" cy="894057"/>
          </a:xfrm>
          <a:prstGeom prst="rect">
            <a:avLst/>
          </a:prstGeom>
        </p:spPr>
      </p:pic>
      <p:pic>
        <p:nvPicPr>
          <p:cNvPr id="25" name="Picture 24" descr="F3_2.png"/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4775080" y="4274713"/>
            <a:ext cx="894057" cy="894057"/>
          </a:xfrm>
          <a:prstGeom prst="rect">
            <a:avLst/>
          </a:prstGeom>
        </p:spPr>
      </p:pic>
      <p:pic>
        <p:nvPicPr>
          <p:cNvPr id="26" name="Picture 25" descr="F3_3.png"/>
          <p:cNvPicPr>
            <a:picLocks noChangeAspect="1"/>
          </p:cNvPicPr>
          <p:nvPr/>
        </p:nvPicPr>
        <p:blipFill>
          <a:blip r:embed="rId26"/>
          <a:stretch>
            <a:fillRect/>
          </a:stretch>
        </p:blipFill>
        <p:spPr>
          <a:xfrm>
            <a:off x="5648818" y="4274713"/>
            <a:ext cx="894057" cy="894057"/>
          </a:xfrm>
          <a:prstGeom prst="rect">
            <a:avLst/>
          </a:prstGeom>
        </p:spPr>
      </p:pic>
      <p:pic>
        <p:nvPicPr>
          <p:cNvPr id="27" name="Picture 26" descr="F3_4.png"/>
          <p:cNvPicPr>
            <a:picLocks noChangeAspect="1"/>
          </p:cNvPicPr>
          <p:nvPr/>
        </p:nvPicPr>
        <p:blipFill>
          <a:blip r:embed="rId27"/>
          <a:stretch>
            <a:fillRect/>
          </a:stretch>
        </p:blipFill>
        <p:spPr>
          <a:xfrm>
            <a:off x="6522556" y="4274713"/>
            <a:ext cx="894057" cy="894057"/>
          </a:xfrm>
          <a:prstGeom prst="rect">
            <a:avLst/>
          </a:prstGeom>
        </p:spPr>
      </p:pic>
      <p:pic>
        <p:nvPicPr>
          <p:cNvPr id="28" name="Picture 27" descr="F3_5.png"/>
          <p:cNvPicPr>
            <a:picLocks noChangeAspect="1"/>
          </p:cNvPicPr>
          <p:nvPr/>
        </p:nvPicPr>
        <p:blipFill>
          <a:blip r:embed="rId28"/>
          <a:stretch>
            <a:fillRect/>
          </a:stretch>
        </p:blipFill>
        <p:spPr>
          <a:xfrm>
            <a:off x="7396294" y="4274713"/>
            <a:ext cx="894057" cy="894057"/>
          </a:xfrm>
          <a:prstGeom prst="rect">
            <a:avLst/>
          </a:prstGeom>
        </p:spPr>
      </p:pic>
      <p:pic>
        <p:nvPicPr>
          <p:cNvPr id="29" name="Picture 28" descr="F3_6.png"/>
          <p:cNvPicPr>
            <a:picLocks noChangeAspect="1"/>
          </p:cNvPicPr>
          <p:nvPr/>
        </p:nvPicPr>
        <p:blipFill>
          <a:blip r:embed="rId29"/>
          <a:stretch>
            <a:fillRect/>
          </a:stretch>
        </p:blipFill>
        <p:spPr>
          <a:xfrm>
            <a:off x="8270033" y="4274713"/>
            <a:ext cx="894057" cy="894057"/>
          </a:xfrm>
          <a:prstGeom prst="rect">
            <a:avLst/>
          </a:prstGeom>
        </p:spPr>
      </p:pic>
      <p:pic>
        <p:nvPicPr>
          <p:cNvPr id="30" name="Picture 29" descr="F4_0.png"/>
          <p:cNvPicPr>
            <a:picLocks noChangeAspect="1"/>
          </p:cNvPicPr>
          <p:nvPr/>
        </p:nvPicPr>
        <p:blipFill>
          <a:blip r:embed="rId30"/>
          <a:stretch>
            <a:fillRect/>
          </a:stretch>
        </p:blipFill>
        <p:spPr>
          <a:xfrm>
            <a:off x="3027604" y="5565000"/>
            <a:ext cx="894057" cy="894057"/>
          </a:xfrm>
          <a:prstGeom prst="rect">
            <a:avLst/>
          </a:prstGeom>
        </p:spPr>
      </p:pic>
      <p:pic>
        <p:nvPicPr>
          <p:cNvPr id="31" name="Picture 30" descr="F4_1.png"/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901342" y="5565000"/>
            <a:ext cx="894057" cy="894057"/>
          </a:xfrm>
          <a:prstGeom prst="rect">
            <a:avLst/>
          </a:prstGeom>
        </p:spPr>
      </p:pic>
      <p:pic>
        <p:nvPicPr>
          <p:cNvPr id="32" name="Picture 31" descr="F4_2.png"/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4775080" y="5565000"/>
            <a:ext cx="894057" cy="894057"/>
          </a:xfrm>
          <a:prstGeom prst="rect">
            <a:avLst/>
          </a:prstGeom>
        </p:spPr>
      </p:pic>
      <p:pic>
        <p:nvPicPr>
          <p:cNvPr id="33" name="Picture 32" descr="F4_3.png"/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5648818" y="5565000"/>
            <a:ext cx="894057" cy="894057"/>
          </a:xfrm>
          <a:prstGeom prst="rect">
            <a:avLst/>
          </a:prstGeom>
        </p:spPr>
      </p:pic>
      <p:pic>
        <p:nvPicPr>
          <p:cNvPr id="34" name="Picture 33" descr="F4_4.png"/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522556" y="5565000"/>
            <a:ext cx="894057" cy="894057"/>
          </a:xfrm>
          <a:prstGeom prst="rect">
            <a:avLst/>
          </a:prstGeom>
        </p:spPr>
      </p:pic>
      <p:pic>
        <p:nvPicPr>
          <p:cNvPr id="35" name="Picture 34" descr="F4_5.png"/>
          <p:cNvPicPr>
            <a:picLocks noChangeAspect="1"/>
          </p:cNvPicPr>
          <p:nvPr/>
        </p:nvPicPr>
        <p:blipFill>
          <a:blip r:embed="rId35"/>
          <a:stretch>
            <a:fillRect/>
          </a:stretch>
        </p:blipFill>
        <p:spPr>
          <a:xfrm>
            <a:off x="7396294" y="5565000"/>
            <a:ext cx="894057" cy="894057"/>
          </a:xfrm>
          <a:prstGeom prst="rect">
            <a:avLst/>
          </a:prstGeom>
        </p:spPr>
      </p:pic>
      <p:pic>
        <p:nvPicPr>
          <p:cNvPr id="36" name="Picture 35" descr="F4_6.png"/>
          <p:cNvPicPr>
            <a:picLocks noChangeAspect="1"/>
          </p:cNvPicPr>
          <p:nvPr/>
        </p:nvPicPr>
        <p:blipFill>
          <a:blip r:embed="rId36"/>
          <a:stretch>
            <a:fillRect/>
          </a:stretch>
        </p:blipFill>
        <p:spPr>
          <a:xfrm>
            <a:off x="8270033" y="5565000"/>
            <a:ext cx="894057" cy="894057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L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17" y="929616"/>
            <a:ext cx="1046453" cy="1046453"/>
          </a:xfrm>
          <a:prstGeom prst="rect">
            <a:avLst/>
          </a:prstGeom>
        </p:spPr>
      </p:pic>
      <p:pic>
        <p:nvPicPr>
          <p:cNvPr id="3" name="Picture 2" descr="L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351" y="929616"/>
            <a:ext cx="1046453" cy="1046453"/>
          </a:xfrm>
          <a:prstGeom prst="rect">
            <a:avLst/>
          </a:prstGeom>
        </p:spPr>
      </p:pic>
      <p:pic>
        <p:nvPicPr>
          <p:cNvPr id="4" name="Picture 3" descr="L0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486" y="929616"/>
            <a:ext cx="1046453" cy="1046453"/>
          </a:xfrm>
          <a:prstGeom prst="rect">
            <a:avLst/>
          </a:prstGeom>
        </p:spPr>
      </p:pic>
      <p:pic>
        <p:nvPicPr>
          <p:cNvPr id="5" name="Picture 4" descr="L0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620" y="929616"/>
            <a:ext cx="1046453" cy="1046453"/>
          </a:xfrm>
          <a:prstGeom prst="rect">
            <a:avLst/>
          </a:prstGeom>
        </p:spPr>
      </p:pic>
      <p:pic>
        <p:nvPicPr>
          <p:cNvPr id="6" name="Picture 5" descr="L0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754" y="929616"/>
            <a:ext cx="1046453" cy="1046453"/>
          </a:xfrm>
          <a:prstGeom prst="rect">
            <a:avLst/>
          </a:prstGeom>
        </p:spPr>
      </p:pic>
      <p:pic>
        <p:nvPicPr>
          <p:cNvPr id="7" name="Picture 6" descr="L0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889" y="929616"/>
            <a:ext cx="1046453" cy="1046453"/>
          </a:xfrm>
          <a:prstGeom prst="rect">
            <a:avLst/>
          </a:prstGeom>
        </p:spPr>
      </p:pic>
      <p:pic>
        <p:nvPicPr>
          <p:cNvPr id="8" name="Picture 7" descr="L0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1023" y="929616"/>
            <a:ext cx="1046453" cy="1046453"/>
          </a:xfrm>
          <a:prstGeom prst="rect">
            <a:avLst/>
          </a:prstGeom>
        </p:spPr>
      </p:pic>
      <p:pic>
        <p:nvPicPr>
          <p:cNvPr id="9" name="Picture 8" descr="L1_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4217" y="2905687"/>
            <a:ext cx="1046453" cy="1046453"/>
          </a:xfrm>
          <a:prstGeom prst="rect">
            <a:avLst/>
          </a:prstGeom>
        </p:spPr>
      </p:pic>
      <p:pic>
        <p:nvPicPr>
          <p:cNvPr id="10" name="Picture 9" descr="L1_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0351" y="2905687"/>
            <a:ext cx="1046453" cy="1046453"/>
          </a:xfrm>
          <a:prstGeom prst="rect">
            <a:avLst/>
          </a:prstGeom>
        </p:spPr>
      </p:pic>
      <p:pic>
        <p:nvPicPr>
          <p:cNvPr id="11" name="Picture 10" descr="L1_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6486" y="2905687"/>
            <a:ext cx="1046453" cy="1046453"/>
          </a:xfrm>
          <a:prstGeom prst="rect">
            <a:avLst/>
          </a:prstGeom>
        </p:spPr>
      </p:pic>
      <p:pic>
        <p:nvPicPr>
          <p:cNvPr id="12" name="Picture 11" descr="L1_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2620" y="2905687"/>
            <a:ext cx="1046453" cy="1046453"/>
          </a:xfrm>
          <a:prstGeom prst="rect">
            <a:avLst/>
          </a:prstGeom>
        </p:spPr>
      </p:pic>
      <p:pic>
        <p:nvPicPr>
          <p:cNvPr id="13" name="Picture 12" descr="L1_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8754" y="2905687"/>
            <a:ext cx="1046453" cy="1046453"/>
          </a:xfrm>
          <a:prstGeom prst="rect">
            <a:avLst/>
          </a:prstGeom>
        </p:spPr>
      </p:pic>
      <p:pic>
        <p:nvPicPr>
          <p:cNvPr id="14" name="Picture 13" descr="L1_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4889" y="2905687"/>
            <a:ext cx="1046453" cy="1046453"/>
          </a:xfrm>
          <a:prstGeom prst="rect">
            <a:avLst/>
          </a:prstGeom>
        </p:spPr>
      </p:pic>
      <p:pic>
        <p:nvPicPr>
          <p:cNvPr id="15" name="Picture 14" descr="L1_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1023" y="2905687"/>
            <a:ext cx="1046453" cy="1046453"/>
          </a:xfrm>
          <a:prstGeom prst="rect">
            <a:avLst/>
          </a:prstGeom>
        </p:spPr>
      </p:pic>
      <p:pic>
        <p:nvPicPr>
          <p:cNvPr id="16" name="Picture 15" descr="L2_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4217" y="4881757"/>
            <a:ext cx="1046453" cy="1046453"/>
          </a:xfrm>
          <a:prstGeom prst="rect">
            <a:avLst/>
          </a:prstGeom>
        </p:spPr>
      </p:pic>
      <p:pic>
        <p:nvPicPr>
          <p:cNvPr id="17" name="Picture 16" descr="L2_1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20351" y="4881757"/>
            <a:ext cx="1046453" cy="1046453"/>
          </a:xfrm>
          <a:prstGeom prst="rect">
            <a:avLst/>
          </a:prstGeom>
        </p:spPr>
      </p:pic>
      <p:pic>
        <p:nvPicPr>
          <p:cNvPr id="18" name="Picture 17" descr="L2_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46486" y="4881757"/>
            <a:ext cx="1046453" cy="1046453"/>
          </a:xfrm>
          <a:prstGeom prst="rect">
            <a:avLst/>
          </a:prstGeom>
        </p:spPr>
      </p:pic>
      <p:pic>
        <p:nvPicPr>
          <p:cNvPr id="19" name="Picture 18" descr="L2_3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72620" y="4881757"/>
            <a:ext cx="1046453" cy="1046453"/>
          </a:xfrm>
          <a:prstGeom prst="rect">
            <a:avLst/>
          </a:prstGeom>
        </p:spPr>
      </p:pic>
      <p:pic>
        <p:nvPicPr>
          <p:cNvPr id="20" name="Picture 19" descr="L2_4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98754" y="4881757"/>
            <a:ext cx="1046453" cy="1046453"/>
          </a:xfrm>
          <a:prstGeom prst="rect">
            <a:avLst/>
          </a:prstGeom>
        </p:spPr>
      </p:pic>
      <p:pic>
        <p:nvPicPr>
          <p:cNvPr id="21" name="Picture 20" descr="L2_5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24889" y="4881757"/>
            <a:ext cx="1046453" cy="1046453"/>
          </a:xfrm>
          <a:prstGeom prst="rect">
            <a:avLst/>
          </a:prstGeom>
        </p:spPr>
      </p:pic>
      <p:pic>
        <p:nvPicPr>
          <p:cNvPr id="22" name="Picture 21" descr="L2_6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51023" y="4881757"/>
            <a:ext cx="1046453" cy="1046453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R0_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94217" y="929616"/>
            <a:ext cx="1046453" cy="1046453"/>
          </a:xfrm>
          <a:prstGeom prst="rect">
            <a:avLst/>
          </a:prstGeom>
        </p:spPr>
      </p:pic>
      <p:pic>
        <p:nvPicPr>
          <p:cNvPr id="3" name="Picture 2" descr="R0_1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20351" y="929616"/>
            <a:ext cx="1046453" cy="1046453"/>
          </a:xfrm>
          <a:prstGeom prst="rect">
            <a:avLst/>
          </a:prstGeom>
        </p:spPr>
      </p:pic>
      <p:pic>
        <p:nvPicPr>
          <p:cNvPr id="4" name="Picture 3" descr="R0_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6486" y="929616"/>
            <a:ext cx="1046453" cy="1046453"/>
          </a:xfrm>
          <a:prstGeom prst="rect">
            <a:avLst/>
          </a:prstGeom>
        </p:spPr>
      </p:pic>
      <p:pic>
        <p:nvPicPr>
          <p:cNvPr id="5" name="Picture 4" descr="R0_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72620" y="929616"/>
            <a:ext cx="1046453" cy="1046453"/>
          </a:xfrm>
          <a:prstGeom prst="rect">
            <a:avLst/>
          </a:prstGeom>
        </p:spPr>
      </p:pic>
      <p:pic>
        <p:nvPicPr>
          <p:cNvPr id="6" name="Picture 5" descr="R0_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98754" y="929616"/>
            <a:ext cx="1046453" cy="1046453"/>
          </a:xfrm>
          <a:prstGeom prst="rect">
            <a:avLst/>
          </a:prstGeom>
        </p:spPr>
      </p:pic>
      <p:pic>
        <p:nvPicPr>
          <p:cNvPr id="7" name="Picture 6" descr="R0_5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24889" y="929616"/>
            <a:ext cx="1046453" cy="1046453"/>
          </a:xfrm>
          <a:prstGeom prst="rect">
            <a:avLst/>
          </a:prstGeom>
        </p:spPr>
      </p:pic>
      <p:pic>
        <p:nvPicPr>
          <p:cNvPr id="8" name="Picture 7" descr="R0_6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51023" y="929616"/>
            <a:ext cx="1046453" cy="1046453"/>
          </a:xfrm>
          <a:prstGeom prst="rect">
            <a:avLst/>
          </a:prstGeom>
        </p:spPr>
      </p:pic>
      <p:pic>
        <p:nvPicPr>
          <p:cNvPr id="9" name="Picture 8" descr="R1_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94217" y="2905687"/>
            <a:ext cx="1046453" cy="1046453"/>
          </a:xfrm>
          <a:prstGeom prst="rect">
            <a:avLst/>
          </a:prstGeom>
        </p:spPr>
      </p:pic>
      <p:pic>
        <p:nvPicPr>
          <p:cNvPr id="10" name="Picture 9" descr="R1_1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520351" y="2905687"/>
            <a:ext cx="1046453" cy="1046453"/>
          </a:xfrm>
          <a:prstGeom prst="rect">
            <a:avLst/>
          </a:prstGeom>
        </p:spPr>
      </p:pic>
      <p:pic>
        <p:nvPicPr>
          <p:cNvPr id="11" name="Picture 10" descr="R1_2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546486" y="2905687"/>
            <a:ext cx="1046453" cy="1046453"/>
          </a:xfrm>
          <a:prstGeom prst="rect">
            <a:avLst/>
          </a:prstGeom>
        </p:spPr>
      </p:pic>
      <p:pic>
        <p:nvPicPr>
          <p:cNvPr id="12" name="Picture 11" descr="R1_3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5572620" y="2905687"/>
            <a:ext cx="1046453" cy="1046453"/>
          </a:xfrm>
          <a:prstGeom prst="rect">
            <a:avLst/>
          </a:prstGeom>
        </p:spPr>
      </p:pic>
      <p:pic>
        <p:nvPicPr>
          <p:cNvPr id="13" name="Picture 12" descr="R1_4.png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598754" y="2905687"/>
            <a:ext cx="1046453" cy="1046453"/>
          </a:xfrm>
          <a:prstGeom prst="rect">
            <a:avLst/>
          </a:prstGeom>
        </p:spPr>
      </p:pic>
      <p:pic>
        <p:nvPicPr>
          <p:cNvPr id="14" name="Picture 13" descr="R1_5.png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624889" y="2905687"/>
            <a:ext cx="1046453" cy="1046453"/>
          </a:xfrm>
          <a:prstGeom prst="rect">
            <a:avLst/>
          </a:prstGeom>
        </p:spPr>
      </p:pic>
      <p:pic>
        <p:nvPicPr>
          <p:cNvPr id="15" name="Picture 14" descr="R1_6.png"/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8651023" y="2905687"/>
            <a:ext cx="1046453" cy="1046453"/>
          </a:xfrm>
          <a:prstGeom prst="rect">
            <a:avLst/>
          </a:prstGeom>
        </p:spPr>
      </p:pic>
      <p:pic>
        <p:nvPicPr>
          <p:cNvPr id="16" name="Picture 15" descr="R2_0.png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494217" y="4881757"/>
            <a:ext cx="1046453" cy="1046453"/>
          </a:xfrm>
          <a:prstGeom prst="rect">
            <a:avLst/>
          </a:prstGeom>
        </p:spPr>
      </p:pic>
      <p:pic>
        <p:nvPicPr>
          <p:cNvPr id="17" name="Picture 16" descr="R2_1.png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20351" y="4881757"/>
            <a:ext cx="1046453" cy="1046453"/>
          </a:xfrm>
          <a:prstGeom prst="rect">
            <a:avLst/>
          </a:prstGeom>
        </p:spPr>
      </p:pic>
      <p:pic>
        <p:nvPicPr>
          <p:cNvPr id="18" name="Picture 17" descr="R2_2.png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4546486" y="4881757"/>
            <a:ext cx="1046453" cy="1046453"/>
          </a:xfrm>
          <a:prstGeom prst="rect">
            <a:avLst/>
          </a:prstGeom>
        </p:spPr>
      </p:pic>
      <p:pic>
        <p:nvPicPr>
          <p:cNvPr id="19" name="Picture 18" descr="R2_3.pn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5572620" y="4881757"/>
            <a:ext cx="1046453" cy="1046453"/>
          </a:xfrm>
          <a:prstGeom prst="rect">
            <a:avLst/>
          </a:prstGeom>
        </p:spPr>
      </p:pic>
      <p:pic>
        <p:nvPicPr>
          <p:cNvPr id="20" name="Picture 19" descr="R2_4.png"/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6598754" y="4881757"/>
            <a:ext cx="1046453" cy="1046453"/>
          </a:xfrm>
          <a:prstGeom prst="rect">
            <a:avLst/>
          </a:prstGeom>
        </p:spPr>
      </p:pic>
      <p:pic>
        <p:nvPicPr>
          <p:cNvPr id="21" name="Picture 20" descr="R2_5.png"/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24889" y="4881757"/>
            <a:ext cx="1046453" cy="1046453"/>
          </a:xfrm>
          <a:prstGeom prst="rect">
            <a:avLst/>
          </a:prstGeom>
        </p:spPr>
      </p:pic>
      <p:pic>
        <p:nvPicPr>
          <p:cNvPr id="22" name="Picture 21" descr="R2_6.png"/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8651023" y="4881757"/>
            <a:ext cx="1046453" cy="104645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