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01: 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02: Why Spatial Interactor</a:t>
            </a:r>
          </a:p>
          <a:p>
            <a:r>
              <a:t>English version of the user-approved replacement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03: State Transition Diagnostics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04: How Spatial Understanding Forms</a:t>
            </a:r>
          </a:p>
          <a:p>
            <a:r>
              <a:t>English version of the user-approved replacement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05: Framework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06: Three Level Curriculum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07: L1 Passive World State Transitions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08: L2 Active Self State Transitions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09: L3 Long Horizon Transition Integration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10: LSI 108K 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11: Training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12: On Policy Distillation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13: Experimental Setup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14: Main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15: Cross Benchmark Generalization</a:t>
            </a:r>
          </a:p>
          <a:p>
            <a:r>
              <a:t>Source: supplied Spatial-Interactor manuscript, Table 2.</a:t>
            </a:r>
          </a:p>
          <a:p>
            <a:r>
              <a:t>The four cards show per-backbone Overall across MMSI, ViewSpatial, SAT-Real and SAT-Syn.</a:t>
            </a:r>
          </a:p>
          <a:p>
            <a:r>
              <a:t>Qwen2.5-VL-3B: 44.4 / 47.6 / 48.7.</a:t>
            </a:r>
          </a:p>
          <a:p>
            <a:r>
              <a:t>Qwen2.5-VL-7B: 44.1 / 51.1 / 52.5.</a:t>
            </a:r>
          </a:p>
          <a:p>
            <a:r>
              <a:t>Qwen3-VL-4B: 46.5 / 52.2 / 53.2.</a:t>
            </a:r>
          </a:p>
          <a:p>
            <a:r>
              <a:t>Qwen3-VL-8B: 41.9 / 51.5 / 52.5.</a:t>
            </a:r>
          </a:p>
          <a:p>
            <a:r>
              <a:t>Only the former mislabeled headings and the subtitle were corrected; numeric charts are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16: Ablation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17: Process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18: Temporal Evidence Corrected</a:t>
            </a:r>
          </a:p>
          <a:p>
            <a:r>
              <a:t>Frame-budget chart corrected to the latest image supplied by the user.</a:t>
            </a:r>
          </a:p>
          <a:p>
            <a:r>
              <a:t>Columns: Frames | Base | SFT | GRPO | OPD. Accuracy (%); y-axis 0–50.</a:t>
            </a:r>
          </a:p>
          <a:p>
            <a:r>
              <a:t>16 | 28.9 | 28.4 | 29.9 | 33.4</a:t>
            </a:r>
          </a:p>
          <a:p>
            <a:r>
              <a:t>32 | 30.4 | 29.4 | 28.9 | 34.0</a:t>
            </a:r>
          </a:p>
          <a:p>
            <a:r>
              <a:t>64 | 31.0 | 29.9 | 28.4 | 34.4</a:t>
            </a:r>
          </a:p>
          <a:p>
            <a:r>
              <a:t>Trace-structure values and bottom frame-order sensitivity panel are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19: Closed Loop Interaction and Qualitative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20: 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1 — Cover" descr="01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2 — Why Spatial Interactor" descr="02_Why_Spatial_Interac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3 — State Transition Diagnostics" descr="03_State_Transition_Diagnost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4 — How Spatial Understanding Forms" descr="04_How_Spatial_Understanding_Form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5 — Framework Overview" descr="05_Framework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6 — Three Level Curriculum" descr="06_Three_Level_Curricul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7 — L1 Passive World State Transitions" descr="07_L1_Passive_World_State_Transi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8 — L2 Active Self State Transitions" descr="08_L2_Active_Self_State_Transi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09 — L3 Long Horizon Transition Integration" descr="09_L3_Long_Horizon_Transition_Integ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0 — LSI 108K Dataset" descr="10_LSI_108K_Data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1 — Training Overview" descr="11_Training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2 — On Policy Distillation" descr="12_On_Policy_Distil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3 — Experimental Setup" descr="13_Experimental_Se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4 — Main Results" descr="14_Main_Resu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5 — Cross Benchmark Generalization" descr="15_Cross_Benchmark_Generaliz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6 — Ablation Study" descr="16_Ablation_Stu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7 — Process Analysis" descr="17_Process_Analy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8 — Temporal Evidence Corrected" descr="18_Temporal_Evidence_Correc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19 — Closed Loop Interaction and Qualitative Cases" descr="19_Closed_Loop_Interaction_and_Qualitative_Ca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Slide 20 — Conclusion" descr="20_Conclu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Spatial-Interactor — English Research Presentation</dc:title>
  <dc:subject>20 English slides; corrected temporal-evidence chart</dc:subject>
  <dc:creator>ZJU OmniAI</dc:creator>
  <cp:keywords>Spatial-Interactor, spatial reasoning, interaction, LSI-108K, OPD</cp:keywords>
  <dc:description>Image-based presentation. Slide 18 follows the user-supplied corrected chart.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